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313" r:id="rId3"/>
    <p:sldId id="314" r:id="rId4"/>
    <p:sldId id="403" r:id="rId5"/>
    <p:sldId id="710" r:id="rId6"/>
    <p:sldId id="731" r:id="rId7"/>
    <p:sldId id="738" r:id="rId8"/>
    <p:sldId id="741" r:id="rId9"/>
    <p:sldId id="742" r:id="rId10"/>
    <p:sldId id="839" r:id="rId11"/>
    <p:sldId id="832" r:id="rId12"/>
    <p:sldId id="833" r:id="rId13"/>
    <p:sldId id="834" r:id="rId14"/>
    <p:sldId id="835" r:id="rId15"/>
    <p:sldId id="836" r:id="rId16"/>
    <p:sldId id="837" r:id="rId17"/>
    <p:sldId id="838" r:id="rId18"/>
    <p:sldId id="807" r:id="rId19"/>
    <p:sldId id="808" r:id="rId20"/>
    <p:sldId id="809" r:id="rId21"/>
    <p:sldId id="810" r:id="rId22"/>
    <p:sldId id="811" r:id="rId23"/>
    <p:sldId id="840" r:id="rId24"/>
    <p:sldId id="274" r:id="rId25"/>
    <p:sldId id="298" r:id="rId26"/>
    <p:sldId id="29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9AC908D-E577-48B3-B929-6A7569139FFF}"/>
    <pc:docChg chg="undo custSel addSld delSld modSld sldOrd">
      <pc:chgData name="Wittman, Barry" userId="bff186cd-6ce8-41ba-8e8c-e85cdef216de" providerId="ADAL" clId="{89AC908D-E577-48B3-B929-6A7569139FFF}" dt="2026-03-22T22:14:07.054" v="1344" actId="1076"/>
      <pc:docMkLst>
        <pc:docMk/>
      </pc:docMkLst>
      <pc:sldChg chg="modSp">
        <pc:chgData name="Wittman, Barry" userId="bff186cd-6ce8-41ba-8e8c-e85cdef216de" providerId="ADAL" clId="{89AC908D-E577-48B3-B929-6A7569139FFF}" dt="2026-03-22T21:24:41.865" v="7" actId="20577"/>
        <pc:sldMkLst>
          <pc:docMk/>
          <pc:sldMk cId="0" sldId="256"/>
        </pc:sldMkLst>
        <pc:spChg chg="mod">
          <ac:chgData name="Wittman, Barry" userId="bff186cd-6ce8-41ba-8e8c-e85cdef216de" providerId="ADAL" clId="{89AC908D-E577-48B3-B929-6A7569139FFF}" dt="2026-03-22T21:24:41.865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89AC908D-E577-48B3-B929-6A7569139FFF}" dt="2026-03-22T21:52:37.560" v="846" actId="20577"/>
        <pc:sldMkLst>
          <pc:docMk/>
          <pc:sldMk cId="0" sldId="297"/>
        </pc:sldMkLst>
        <pc:spChg chg="mod">
          <ac:chgData name="Wittman, Barry" userId="bff186cd-6ce8-41ba-8e8c-e85cdef216de" providerId="ADAL" clId="{89AC908D-E577-48B3-B929-6A7569139FFF}" dt="2026-03-22T21:52:37.560" v="846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89AC908D-E577-48B3-B929-6A7569139FFF}" dt="2026-03-22T21:52:26.824" v="843" actId="20577"/>
        <pc:sldMkLst>
          <pc:docMk/>
          <pc:sldMk cId="0" sldId="298"/>
        </pc:sldMkLst>
        <pc:spChg chg="mod">
          <ac:chgData name="Wittman, Barry" userId="bff186cd-6ce8-41ba-8e8c-e85cdef216de" providerId="ADAL" clId="{89AC908D-E577-48B3-B929-6A7569139FFF}" dt="2026-03-22T21:52:26.824" v="843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9AC908D-E577-48B3-B929-6A7569139FFF}" dt="2026-03-22T21:25:09.677" v="50" actId="20577"/>
        <pc:sldMkLst>
          <pc:docMk/>
          <pc:sldMk cId="0" sldId="313"/>
        </pc:sldMkLst>
        <pc:spChg chg="mod">
          <ac:chgData name="Wittman, Barry" userId="bff186cd-6ce8-41ba-8e8c-e85cdef216de" providerId="ADAL" clId="{89AC908D-E577-48B3-B929-6A7569139FFF}" dt="2026-03-22T21:25:09.677" v="50" actId="20577"/>
          <ac:spMkLst>
            <pc:docMk/>
            <pc:sldMk cId="0" sldId="313"/>
            <ac:spMk id="3" creationId="{00000000-0000-0000-0000-000000000000}"/>
          </ac:spMkLst>
        </pc:spChg>
      </pc:sldChg>
      <pc:sldChg chg="addSp modSp modAnim">
        <pc:chgData name="Wittman, Barry" userId="bff186cd-6ce8-41ba-8e8c-e85cdef216de" providerId="ADAL" clId="{89AC908D-E577-48B3-B929-6A7569139FFF}" dt="2026-03-22T22:14:07.054" v="1344" actId="1076"/>
        <pc:sldMkLst>
          <pc:docMk/>
          <pc:sldMk cId="2604824229" sldId="710"/>
        </pc:sldMkLst>
        <pc:spChg chg="mod">
          <ac:chgData name="Wittman, Barry" userId="bff186cd-6ce8-41ba-8e8c-e85cdef216de" providerId="ADAL" clId="{89AC908D-E577-48B3-B929-6A7569139FFF}" dt="2026-03-22T22:13:21.103" v="1334" actId="20577"/>
          <ac:spMkLst>
            <pc:docMk/>
            <pc:sldMk cId="2604824229" sldId="710"/>
            <ac:spMk id="5" creationId="{C25D905A-F411-457A-BA23-5F8FE0AC44DA}"/>
          </ac:spMkLst>
        </pc:spChg>
        <pc:picChg chg="add mod modCrop">
          <ac:chgData name="Wittman, Barry" userId="bff186cd-6ce8-41ba-8e8c-e85cdef216de" providerId="ADAL" clId="{89AC908D-E577-48B3-B929-6A7569139FFF}" dt="2026-03-22T22:14:07.054" v="1344" actId="1076"/>
          <ac:picMkLst>
            <pc:docMk/>
            <pc:sldMk cId="2604824229" sldId="710"/>
            <ac:picMk id="2050" creationId="{4A8B34B4-3072-4BAF-AC67-79A3A090A033}"/>
          </ac:picMkLst>
        </pc:picChg>
      </pc:sldChg>
      <pc:sldChg chg="del">
        <pc:chgData name="Wittman, Barry" userId="bff186cd-6ce8-41ba-8e8c-e85cdef216de" providerId="ADAL" clId="{89AC908D-E577-48B3-B929-6A7569139FFF}" dt="2026-03-22T21:25:19.100" v="54" actId="2696"/>
        <pc:sldMkLst>
          <pc:docMk/>
          <pc:sldMk cId="26637562" sldId="714"/>
        </pc:sldMkLst>
      </pc:sldChg>
      <pc:sldChg chg="del">
        <pc:chgData name="Wittman, Barry" userId="bff186cd-6ce8-41ba-8e8c-e85cdef216de" providerId="ADAL" clId="{89AC908D-E577-48B3-B929-6A7569139FFF}" dt="2026-03-22T21:25:19.115" v="55" actId="2696"/>
        <pc:sldMkLst>
          <pc:docMk/>
          <pc:sldMk cId="3623524673" sldId="715"/>
        </pc:sldMkLst>
      </pc:sldChg>
      <pc:sldChg chg="del">
        <pc:chgData name="Wittman, Barry" userId="bff186cd-6ce8-41ba-8e8c-e85cdef216de" providerId="ADAL" clId="{89AC908D-E577-48B3-B929-6A7569139FFF}" dt="2026-03-22T21:25:19.147" v="56" actId="2696"/>
        <pc:sldMkLst>
          <pc:docMk/>
          <pc:sldMk cId="2828229481" sldId="716"/>
        </pc:sldMkLst>
      </pc:sldChg>
      <pc:sldChg chg="del">
        <pc:chgData name="Wittman, Barry" userId="bff186cd-6ce8-41ba-8e8c-e85cdef216de" providerId="ADAL" clId="{89AC908D-E577-48B3-B929-6A7569139FFF}" dt="2026-03-22T21:25:19.178" v="57" actId="2696"/>
        <pc:sldMkLst>
          <pc:docMk/>
          <pc:sldMk cId="3132239561" sldId="717"/>
        </pc:sldMkLst>
      </pc:sldChg>
      <pc:sldChg chg="del">
        <pc:chgData name="Wittman, Barry" userId="bff186cd-6ce8-41ba-8e8c-e85cdef216de" providerId="ADAL" clId="{89AC908D-E577-48B3-B929-6A7569139FFF}" dt="2026-03-22T21:25:19.193" v="58" actId="2696"/>
        <pc:sldMkLst>
          <pc:docMk/>
          <pc:sldMk cId="61641125" sldId="718"/>
        </pc:sldMkLst>
      </pc:sldChg>
      <pc:sldChg chg="del">
        <pc:chgData name="Wittman, Barry" userId="bff186cd-6ce8-41ba-8e8c-e85cdef216de" providerId="ADAL" clId="{89AC908D-E577-48B3-B929-6A7569139FFF}" dt="2026-03-22T21:25:19.334" v="59" actId="2696"/>
        <pc:sldMkLst>
          <pc:docMk/>
          <pc:sldMk cId="3379676264" sldId="719"/>
        </pc:sldMkLst>
      </pc:sldChg>
      <pc:sldChg chg="del">
        <pc:chgData name="Wittman, Barry" userId="bff186cd-6ce8-41ba-8e8c-e85cdef216de" providerId="ADAL" clId="{89AC908D-E577-48B3-B929-6A7569139FFF}" dt="2026-03-22T21:25:19.443" v="60" actId="2696"/>
        <pc:sldMkLst>
          <pc:docMk/>
          <pc:sldMk cId="451147126" sldId="720"/>
        </pc:sldMkLst>
      </pc:sldChg>
      <pc:sldChg chg="del">
        <pc:chgData name="Wittman, Barry" userId="bff186cd-6ce8-41ba-8e8c-e85cdef216de" providerId="ADAL" clId="{89AC908D-E577-48B3-B929-6A7569139FFF}" dt="2026-03-22T21:25:19.646" v="61" actId="2696"/>
        <pc:sldMkLst>
          <pc:docMk/>
          <pc:sldMk cId="67210498" sldId="721"/>
        </pc:sldMkLst>
      </pc:sldChg>
      <pc:sldChg chg="del">
        <pc:chgData name="Wittman, Barry" userId="bff186cd-6ce8-41ba-8e8c-e85cdef216de" providerId="ADAL" clId="{89AC908D-E577-48B3-B929-6A7569139FFF}" dt="2026-03-22T21:25:19.787" v="62" actId="2696"/>
        <pc:sldMkLst>
          <pc:docMk/>
          <pc:sldMk cId="4046556284" sldId="722"/>
        </pc:sldMkLst>
      </pc:sldChg>
      <pc:sldChg chg="del">
        <pc:chgData name="Wittman, Barry" userId="bff186cd-6ce8-41ba-8e8c-e85cdef216de" providerId="ADAL" clId="{89AC908D-E577-48B3-B929-6A7569139FFF}" dt="2026-03-22T21:25:19.928" v="63" actId="2696"/>
        <pc:sldMkLst>
          <pc:docMk/>
          <pc:sldMk cId="3936921948" sldId="723"/>
        </pc:sldMkLst>
      </pc:sldChg>
      <pc:sldChg chg="del">
        <pc:chgData name="Wittman, Barry" userId="bff186cd-6ce8-41ba-8e8c-e85cdef216de" providerId="ADAL" clId="{89AC908D-E577-48B3-B929-6A7569139FFF}" dt="2026-03-22T21:25:20.099" v="64" actId="2696"/>
        <pc:sldMkLst>
          <pc:docMk/>
          <pc:sldMk cId="105609262" sldId="724"/>
        </pc:sldMkLst>
      </pc:sldChg>
      <pc:sldChg chg="del">
        <pc:chgData name="Wittman, Barry" userId="bff186cd-6ce8-41ba-8e8c-e85cdef216de" providerId="ADAL" clId="{89AC908D-E577-48B3-B929-6A7569139FFF}" dt="2026-03-22T21:25:20.256" v="65" actId="2696"/>
        <pc:sldMkLst>
          <pc:docMk/>
          <pc:sldMk cId="1346134250" sldId="725"/>
        </pc:sldMkLst>
      </pc:sldChg>
      <pc:sldChg chg="del">
        <pc:chgData name="Wittman, Barry" userId="bff186cd-6ce8-41ba-8e8c-e85cdef216de" providerId="ADAL" clId="{89AC908D-E577-48B3-B929-6A7569139FFF}" dt="2026-03-22T21:25:20.365" v="66" actId="2696"/>
        <pc:sldMkLst>
          <pc:docMk/>
          <pc:sldMk cId="1031869516" sldId="727"/>
        </pc:sldMkLst>
      </pc:sldChg>
      <pc:sldChg chg="del">
        <pc:chgData name="Wittman, Barry" userId="bff186cd-6ce8-41ba-8e8c-e85cdef216de" providerId="ADAL" clId="{89AC908D-E577-48B3-B929-6A7569139FFF}" dt="2026-03-22T21:25:30.426" v="67" actId="2696"/>
        <pc:sldMkLst>
          <pc:docMk/>
          <pc:sldMk cId="2970477744" sldId="732"/>
        </pc:sldMkLst>
      </pc:sldChg>
      <pc:sldChg chg="del">
        <pc:chgData name="Wittman, Barry" userId="bff186cd-6ce8-41ba-8e8c-e85cdef216de" providerId="ADAL" clId="{89AC908D-E577-48B3-B929-6A7569139FFF}" dt="2026-03-22T21:25:30.441" v="68" actId="2696"/>
        <pc:sldMkLst>
          <pc:docMk/>
          <pc:sldMk cId="1101364842" sldId="733"/>
        </pc:sldMkLst>
      </pc:sldChg>
      <pc:sldChg chg="del">
        <pc:chgData name="Wittman, Barry" userId="bff186cd-6ce8-41ba-8e8c-e85cdef216de" providerId="ADAL" clId="{89AC908D-E577-48B3-B929-6A7569139FFF}" dt="2026-03-22T21:25:30.462" v="69" actId="2696"/>
        <pc:sldMkLst>
          <pc:docMk/>
          <pc:sldMk cId="4248065577" sldId="734"/>
        </pc:sldMkLst>
      </pc:sldChg>
      <pc:sldChg chg="del">
        <pc:chgData name="Wittman, Barry" userId="bff186cd-6ce8-41ba-8e8c-e85cdef216de" providerId="ADAL" clId="{89AC908D-E577-48B3-B929-6A7569139FFF}" dt="2026-03-22T21:25:30.602" v="70" actId="2696"/>
        <pc:sldMkLst>
          <pc:docMk/>
          <pc:sldMk cId="3235839524" sldId="735"/>
        </pc:sldMkLst>
      </pc:sldChg>
      <pc:sldChg chg="del">
        <pc:chgData name="Wittman, Barry" userId="bff186cd-6ce8-41ba-8e8c-e85cdef216de" providerId="ADAL" clId="{89AC908D-E577-48B3-B929-6A7569139FFF}" dt="2026-03-22T21:25:30.759" v="71" actId="2696"/>
        <pc:sldMkLst>
          <pc:docMk/>
          <pc:sldMk cId="1344661769" sldId="736"/>
        </pc:sldMkLst>
      </pc:sldChg>
      <pc:sldChg chg="del">
        <pc:chgData name="Wittman, Barry" userId="bff186cd-6ce8-41ba-8e8c-e85cdef216de" providerId="ADAL" clId="{89AC908D-E577-48B3-B929-6A7569139FFF}" dt="2026-03-22T21:25:30.821" v="72" actId="2696"/>
        <pc:sldMkLst>
          <pc:docMk/>
          <pc:sldMk cId="1575551292" sldId="737"/>
        </pc:sldMkLst>
      </pc:sldChg>
      <pc:sldChg chg="del">
        <pc:chgData name="Wittman, Barry" userId="bff186cd-6ce8-41ba-8e8c-e85cdef216de" providerId="ADAL" clId="{89AC908D-E577-48B3-B929-6A7569139FFF}" dt="2026-03-22T21:25:34.953" v="73" actId="2696"/>
        <pc:sldMkLst>
          <pc:docMk/>
          <pc:sldMk cId="3692643807" sldId="739"/>
        </pc:sldMkLst>
      </pc:sldChg>
      <pc:sldChg chg="del">
        <pc:chgData name="Wittman, Barry" userId="bff186cd-6ce8-41ba-8e8c-e85cdef216de" providerId="ADAL" clId="{89AC908D-E577-48B3-B929-6A7569139FFF}" dt="2026-03-22T21:25:34.996" v="74" actId="2696"/>
        <pc:sldMkLst>
          <pc:docMk/>
          <pc:sldMk cId="1969540436" sldId="740"/>
        </pc:sldMkLst>
      </pc:sldChg>
      <pc:sldChg chg="modSp">
        <pc:chgData name="Wittman, Barry" userId="bff186cd-6ce8-41ba-8e8c-e85cdef216de" providerId="ADAL" clId="{89AC908D-E577-48B3-B929-6A7569139FFF}" dt="2026-03-22T21:26:05.192" v="83"/>
        <pc:sldMkLst>
          <pc:docMk/>
          <pc:sldMk cId="3909463074" sldId="742"/>
        </pc:sldMkLst>
        <pc:spChg chg="mod">
          <ac:chgData name="Wittman, Barry" userId="bff186cd-6ce8-41ba-8e8c-e85cdef216de" providerId="ADAL" clId="{89AC908D-E577-48B3-B929-6A7569139FFF}" dt="2026-03-22T21:25:43.871" v="75"/>
          <ac:spMkLst>
            <pc:docMk/>
            <pc:sldMk cId="3909463074" sldId="742"/>
            <ac:spMk id="24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5.192" v="83"/>
          <ac:spMkLst>
            <pc:docMk/>
            <pc:sldMk cId="3909463074" sldId="742"/>
            <ac:spMk id="25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3.015" v="77"/>
          <ac:spMkLst>
            <pc:docMk/>
            <pc:sldMk cId="3909463074" sldId="742"/>
            <ac:spMk id="26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8.853" v="80"/>
          <ac:spMkLst>
            <pc:docMk/>
            <pc:sldMk cId="3909463074" sldId="742"/>
            <ac:spMk id="27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0.619" v="81"/>
          <ac:spMkLst>
            <pc:docMk/>
            <pc:sldMk cId="3909463074" sldId="742"/>
            <ac:spMk id="28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5:51.446" v="76"/>
          <ac:spMkLst>
            <pc:docMk/>
            <pc:sldMk cId="3909463074" sldId="742"/>
            <ac:spMk id="29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6:02.608" v="82"/>
          <ac:spMkLst>
            <pc:docMk/>
            <pc:sldMk cId="3909463074" sldId="742"/>
            <ac:spMk id="30" creationId="{00000000-0000-0000-0000-000000000000}"/>
          </ac:spMkLst>
        </pc:spChg>
      </pc:sldChg>
      <pc:sldChg chg="del">
        <pc:chgData name="Wittman, Barry" userId="bff186cd-6ce8-41ba-8e8c-e85cdef216de" providerId="ADAL" clId="{89AC908D-E577-48B3-B929-6A7569139FFF}" dt="2026-03-22T21:25:18.959" v="52" actId="2696"/>
        <pc:sldMkLst>
          <pc:docMk/>
          <pc:sldMk cId="3689647828" sldId="743"/>
        </pc:sldMkLst>
      </pc:sldChg>
      <pc:sldChg chg="del">
        <pc:chgData name="Wittman, Barry" userId="bff186cd-6ce8-41ba-8e8c-e85cdef216de" providerId="ADAL" clId="{89AC908D-E577-48B3-B929-6A7569139FFF}" dt="2026-03-22T21:25:19.100" v="53" actId="2696"/>
        <pc:sldMkLst>
          <pc:docMk/>
          <pc:sldMk cId="1440085608" sldId="744"/>
        </pc:sldMkLst>
      </pc:sldChg>
      <pc:sldChg chg="del">
        <pc:chgData name="Wittman, Barry" userId="bff186cd-6ce8-41ba-8e8c-e85cdef216de" providerId="ADAL" clId="{89AC908D-E577-48B3-B929-6A7569139FFF}" dt="2026-03-22T21:25:18.872" v="51" actId="2696"/>
        <pc:sldMkLst>
          <pc:docMk/>
          <pc:sldMk cId="4220154255" sldId="745"/>
        </pc:sldMkLst>
      </pc:sldChg>
      <pc:sldChg chg="del">
        <pc:chgData name="Wittman, Barry" userId="bff186cd-6ce8-41ba-8e8c-e85cdef216de" providerId="ADAL" clId="{89AC908D-E577-48B3-B929-6A7569139FFF}" dt="2026-03-22T21:27:19.912" v="84" actId="2696"/>
        <pc:sldMkLst>
          <pc:docMk/>
          <pc:sldMk cId="3537177874" sldId="746"/>
        </pc:sldMkLst>
      </pc:sldChg>
      <pc:sldChg chg="add del">
        <pc:chgData name="Wittman, Barry" userId="bff186cd-6ce8-41ba-8e8c-e85cdef216de" providerId="ADAL" clId="{89AC908D-E577-48B3-B929-6A7569139FFF}" dt="2026-03-22T21:28:36.856" v="123" actId="2696"/>
        <pc:sldMkLst>
          <pc:docMk/>
          <pc:sldMk cId="635954412" sldId="806"/>
        </pc:sldMkLst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1284621864" sldId="807"/>
        </pc:sldMkLst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4122871436" sldId="808"/>
        </pc:sldMkLst>
      </pc:sldChg>
      <pc:sldChg chg="modSp add modAnim">
        <pc:chgData name="Wittman, Barry" userId="bff186cd-6ce8-41ba-8e8c-e85cdef216de" providerId="ADAL" clId="{89AC908D-E577-48B3-B929-6A7569139FFF}" dt="2026-03-22T21:40:37.637" v="516"/>
        <pc:sldMkLst>
          <pc:docMk/>
          <pc:sldMk cId="3961059242" sldId="809"/>
        </pc:sldMkLst>
        <pc:spChg chg="mod">
          <ac:chgData name="Wittman, Barry" userId="bff186cd-6ce8-41ba-8e8c-e85cdef216de" providerId="ADAL" clId="{89AC908D-E577-48B3-B929-6A7569139FFF}" dt="2026-03-22T21:40:28.035" v="515"/>
          <ac:spMkLst>
            <pc:docMk/>
            <pc:sldMk cId="3961059242" sldId="809"/>
            <ac:spMk id="3" creationId="{00000000-0000-0000-0000-000000000000}"/>
          </ac:spMkLst>
        </pc:spChg>
      </pc:sldChg>
      <pc:sldChg chg="addSp delSp modSp add delAnim modAnim">
        <pc:chgData name="Wittman, Barry" userId="bff186cd-6ce8-41ba-8e8c-e85cdef216de" providerId="ADAL" clId="{89AC908D-E577-48B3-B929-6A7569139FFF}" dt="2026-03-22T21:42:45.791" v="573" actId="20577"/>
        <pc:sldMkLst>
          <pc:docMk/>
          <pc:sldMk cId="3725701634" sldId="810"/>
        </pc:sldMkLst>
        <pc:spChg chg="mod">
          <ac:chgData name="Wittman, Barry" userId="bff186cd-6ce8-41ba-8e8c-e85cdef216de" providerId="ADAL" clId="{89AC908D-E577-48B3-B929-6A7569139FFF}" dt="2026-03-22T21:42:45.791" v="573" actId="20577"/>
          <ac:spMkLst>
            <pc:docMk/>
            <pc:sldMk cId="3725701634" sldId="810"/>
            <ac:spMk id="3" creationId="{00000000-0000-0000-0000-000000000000}"/>
          </ac:spMkLst>
        </pc:spChg>
        <pc:spChg chg="add del mod">
          <ac:chgData name="Wittman, Barry" userId="bff186cd-6ce8-41ba-8e8c-e85cdef216de" providerId="ADAL" clId="{89AC908D-E577-48B3-B929-6A7569139FFF}" dt="2026-03-22T21:41:11.256" v="524" actId="478"/>
          <ac:spMkLst>
            <pc:docMk/>
            <pc:sldMk cId="3725701634" sldId="810"/>
            <ac:spMk id="4" creationId="{00000000-0000-0000-0000-000000000000}"/>
          </ac:spMkLst>
        </pc:spChg>
        <pc:spChg chg="add del mod">
          <ac:chgData name="Wittman, Barry" userId="bff186cd-6ce8-41ba-8e8c-e85cdef216de" providerId="ADAL" clId="{89AC908D-E577-48B3-B929-6A7569139FFF}" dt="2026-03-22T21:41:22.135" v="530" actId="478"/>
          <ac:spMkLst>
            <pc:docMk/>
            <pc:sldMk cId="3725701634" sldId="810"/>
            <ac:spMk id="39939" creationId="{00000000-0000-0000-0000-000000000000}"/>
          </ac:spMkLst>
        </pc:spChg>
        <pc:spChg chg="add mod">
          <ac:chgData name="Wittman, Barry" userId="bff186cd-6ce8-41ba-8e8c-e85cdef216de" providerId="ADAL" clId="{89AC908D-E577-48B3-B929-6A7569139FFF}" dt="2026-03-22T21:41:36.490" v="537"/>
          <ac:spMkLst>
            <pc:docMk/>
            <pc:sldMk cId="3725701634" sldId="810"/>
            <ac:spMk id="39940" creationId="{00000000-0000-0000-0000-000000000000}"/>
          </ac:spMkLst>
        </pc:spChg>
        <pc:graphicFrameChg chg="del mod replId">
          <ac:chgData name="Wittman, Barry" userId="bff186cd-6ce8-41ba-8e8c-e85cdef216de" providerId="ADAL" clId="{89AC908D-E577-48B3-B929-6A7569139FFF}" dt="2026-03-22T21:41:04.828" v="522"/>
          <ac:graphicFrameMkLst>
            <pc:docMk/>
            <pc:sldMk cId="3725701634" sldId="810"/>
            <ac:graphicFrameMk id="5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89AC908D-E577-48B3-B929-6A7569139FFF}" dt="2026-03-22T21:41:17.599" v="528"/>
          <ac:graphicFrameMkLst>
            <pc:docMk/>
            <pc:sldMk cId="3725701634" sldId="810"/>
            <ac:graphicFrameMk id="7" creationId="{00000000-0000-0000-0000-000000000000}"/>
          </ac:graphicFrameMkLst>
        </pc:graphicFrameChg>
        <pc:graphicFrameChg chg="del mod replId">
          <ac:chgData name="Wittman, Barry" userId="bff186cd-6ce8-41ba-8e8c-e85cdef216de" providerId="ADAL" clId="{89AC908D-E577-48B3-B929-6A7569139FFF}" dt="2026-03-22T21:41:32.460" v="536"/>
          <ac:graphicFrameMkLst>
            <pc:docMk/>
            <pc:sldMk cId="3725701634" sldId="810"/>
            <ac:graphicFrameMk id="9" creationId="{00000000-0000-0000-0000-000000000000}"/>
          </ac:graphicFrameMkLst>
        </pc:graphicFrameChg>
      </pc:sldChg>
      <pc:sldChg chg="modSp add modAnim">
        <pc:chgData name="Wittman, Barry" userId="bff186cd-6ce8-41ba-8e8c-e85cdef216de" providerId="ADAL" clId="{89AC908D-E577-48B3-B929-6A7569139FFF}" dt="2026-03-22T21:48:50.024" v="700"/>
        <pc:sldMkLst>
          <pc:docMk/>
          <pc:sldMk cId="2847708553" sldId="811"/>
        </pc:sldMkLst>
        <pc:spChg chg="mod">
          <ac:chgData name="Wittman, Barry" userId="bff186cd-6ce8-41ba-8e8c-e85cdef216de" providerId="ADAL" clId="{89AC908D-E577-48B3-B929-6A7569139FFF}" dt="2026-03-22T21:43:39.609" v="587" actId="20577"/>
          <ac:spMkLst>
            <pc:docMk/>
            <pc:sldMk cId="2847708553" sldId="811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48:50.024" v="700"/>
          <ac:spMkLst>
            <pc:docMk/>
            <pc:sldMk cId="2847708553" sldId="81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50:16.412" v="745"/>
        <pc:sldMkLst>
          <pc:docMk/>
          <pc:sldMk cId="91998045" sldId="812"/>
        </pc:sldMkLst>
        <pc:spChg chg="mod">
          <ac:chgData name="Wittman, Barry" userId="bff186cd-6ce8-41ba-8e8c-e85cdef216de" providerId="ADAL" clId="{89AC908D-E577-48B3-B929-6A7569139FFF}" dt="2026-03-22T21:50:11.853" v="744" actId="20577"/>
          <ac:spMkLst>
            <pc:docMk/>
            <pc:sldMk cId="91998045" sldId="812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51:10.357" v="761" actId="114"/>
        <pc:sldMkLst>
          <pc:docMk/>
          <pc:sldMk cId="3741420944" sldId="813"/>
        </pc:sldMkLst>
        <pc:spChg chg="mod">
          <ac:chgData name="Wittman, Barry" userId="bff186cd-6ce8-41ba-8e8c-e85cdef216de" providerId="ADAL" clId="{89AC908D-E577-48B3-B929-6A7569139FFF}" dt="2026-03-22T21:51:10.357" v="761" actId="114"/>
          <ac:spMkLst>
            <pc:docMk/>
            <pc:sldMk cId="3741420944" sldId="813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2:01:59.064" v="1017" actId="113"/>
        <pc:sldMkLst>
          <pc:docMk/>
          <pc:sldMk cId="3874924347" sldId="814"/>
        </pc:sldMkLst>
        <pc:spChg chg="mod">
          <ac:chgData name="Wittman, Barry" userId="bff186cd-6ce8-41ba-8e8c-e85cdef216de" providerId="ADAL" clId="{89AC908D-E577-48B3-B929-6A7569139FFF}" dt="2026-03-22T22:01:59.064" v="1017" actId="113"/>
          <ac:spMkLst>
            <pc:docMk/>
            <pc:sldMk cId="3874924347" sldId="814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483" v="107" actId="2696"/>
        <pc:sldMkLst>
          <pc:docMk/>
          <pc:sldMk cId="2274994895" sldId="816"/>
        </pc:sldMkLst>
      </pc:sldChg>
      <pc:sldChg chg="modSp add del">
        <pc:chgData name="Wittman, Barry" userId="bff186cd-6ce8-41ba-8e8c-e85cdef216de" providerId="ADAL" clId="{89AC908D-E577-48B3-B929-6A7569139FFF}" dt="2026-03-22T21:28:30.499" v="108" actId="2696"/>
        <pc:sldMkLst>
          <pc:docMk/>
          <pc:sldMk cId="3334977238" sldId="817"/>
        </pc:sldMkLst>
        <pc:spChg chg="mod">
          <ac:chgData name="Wittman, Barry" userId="bff186cd-6ce8-41ba-8e8c-e85cdef216de" providerId="ADAL" clId="{89AC908D-E577-48B3-B929-6A7569139FFF}" dt="2026-03-22T21:27:22.309" v="95" actId="27636"/>
          <ac:spMkLst>
            <pc:docMk/>
            <pc:sldMk cId="3334977238" sldId="817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7:22.294" v="94" actId="27636"/>
          <ac:spMkLst>
            <pc:docMk/>
            <pc:sldMk cId="3334977238" sldId="817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532" v="109" actId="2696"/>
        <pc:sldMkLst>
          <pc:docMk/>
          <pc:sldMk cId="4087141622" sldId="818"/>
        </pc:sldMkLst>
        <pc:spChg chg="mod">
          <ac:chgData name="Wittman, Barry" userId="bff186cd-6ce8-41ba-8e8c-e85cdef216de" providerId="ADAL" clId="{89AC908D-E577-48B3-B929-6A7569139FFF}" dt="2026-03-22T21:27:22.325" v="96" actId="27636"/>
          <ac:spMkLst>
            <pc:docMk/>
            <pc:sldMk cId="4087141622" sldId="818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564" v="110" actId="2696"/>
        <pc:sldMkLst>
          <pc:docMk/>
          <pc:sldMk cId="3374010762" sldId="819"/>
        </pc:sldMkLst>
      </pc:sldChg>
      <pc:sldChg chg="modSp add del">
        <pc:chgData name="Wittman, Barry" userId="bff186cd-6ce8-41ba-8e8c-e85cdef216de" providerId="ADAL" clId="{89AC908D-E577-48B3-B929-6A7569139FFF}" dt="2026-03-22T21:28:30.579" v="111" actId="2696"/>
        <pc:sldMkLst>
          <pc:docMk/>
          <pc:sldMk cId="84095430" sldId="820"/>
        </pc:sldMkLst>
        <pc:spChg chg="mod">
          <ac:chgData name="Wittman, Barry" userId="bff186cd-6ce8-41ba-8e8c-e85cdef216de" providerId="ADAL" clId="{89AC908D-E577-48B3-B929-6A7569139FFF}" dt="2026-03-22T21:27:22.340" v="97" actId="27636"/>
          <ac:spMkLst>
            <pc:docMk/>
            <pc:sldMk cId="84095430" sldId="820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89AC908D-E577-48B3-B929-6A7569139FFF}" dt="2026-03-22T21:28:30.595" v="112" actId="2696"/>
        <pc:sldMkLst>
          <pc:docMk/>
          <pc:sldMk cId="3880163079" sldId="821"/>
        </pc:sldMkLst>
      </pc:sldChg>
      <pc:sldChg chg="add del">
        <pc:chgData name="Wittman, Barry" userId="bff186cd-6ce8-41ba-8e8c-e85cdef216de" providerId="ADAL" clId="{89AC908D-E577-48B3-B929-6A7569139FFF}" dt="2026-03-22T21:28:30.626" v="113" actId="2696"/>
        <pc:sldMkLst>
          <pc:docMk/>
          <pc:sldMk cId="56529125" sldId="822"/>
        </pc:sldMkLst>
      </pc:sldChg>
      <pc:sldChg chg="add del">
        <pc:chgData name="Wittman, Barry" userId="bff186cd-6ce8-41ba-8e8c-e85cdef216de" providerId="ADAL" clId="{89AC908D-E577-48B3-B929-6A7569139FFF}" dt="2026-03-22T21:28:30.642" v="114" actId="2696"/>
        <pc:sldMkLst>
          <pc:docMk/>
          <pc:sldMk cId="1588077491" sldId="823"/>
        </pc:sldMkLst>
      </pc:sldChg>
      <pc:sldChg chg="add del">
        <pc:chgData name="Wittman, Barry" userId="bff186cd-6ce8-41ba-8e8c-e85cdef216de" providerId="ADAL" clId="{89AC908D-E577-48B3-B929-6A7569139FFF}" dt="2026-03-22T21:28:30.657" v="115" actId="2696"/>
        <pc:sldMkLst>
          <pc:docMk/>
          <pc:sldMk cId="2057725635" sldId="824"/>
        </pc:sldMkLst>
      </pc:sldChg>
      <pc:sldChg chg="modSp add del">
        <pc:chgData name="Wittman, Barry" userId="bff186cd-6ce8-41ba-8e8c-e85cdef216de" providerId="ADAL" clId="{89AC908D-E577-48B3-B929-6A7569139FFF}" dt="2026-03-22T21:28:30.673" v="116" actId="2696"/>
        <pc:sldMkLst>
          <pc:docMk/>
          <pc:sldMk cId="1480545080" sldId="825"/>
        </pc:sldMkLst>
        <pc:spChg chg="mod">
          <ac:chgData name="Wittman, Barry" userId="bff186cd-6ce8-41ba-8e8c-e85cdef216de" providerId="ADAL" clId="{89AC908D-E577-48B3-B929-6A7569139FFF}" dt="2026-03-22T21:27:22.340" v="98" actId="27636"/>
          <ac:spMkLst>
            <pc:docMk/>
            <pc:sldMk cId="1480545080" sldId="825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689" v="117" actId="2696"/>
        <pc:sldMkLst>
          <pc:docMk/>
          <pc:sldMk cId="187974011" sldId="826"/>
        </pc:sldMkLst>
        <pc:spChg chg="mod">
          <ac:chgData name="Wittman, Barry" userId="bff186cd-6ce8-41ba-8e8c-e85cdef216de" providerId="ADAL" clId="{89AC908D-E577-48B3-B929-6A7569139FFF}" dt="2026-03-22T21:27:22.356" v="99" actId="27636"/>
          <ac:spMkLst>
            <pc:docMk/>
            <pc:sldMk cId="187974011" sldId="826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04" v="118" actId="2696"/>
        <pc:sldMkLst>
          <pc:docMk/>
          <pc:sldMk cId="125561193" sldId="827"/>
        </pc:sldMkLst>
        <pc:spChg chg="mod">
          <ac:chgData name="Wittman, Barry" userId="bff186cd-6ce8-41ba-8e8c-e85cdef216de" providerId="ADAL" clId="{89AC908D-E577-48B3-B929-6A7569139FFF}" dt="2026-03-22T21:27:22.356" v="100" actId="27636"/>
          <ac:spMkLst>
            <pc:docMk/>
            <pc:sldMk cId="125561193" sldId="827"/>
            <ac:spMk id="2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36" v="119" actId="2696"/>
        <pc:sldMkLst>
          <pc:docMk/>
          <pc:sldMk cId="631554030" sldId="828"/>
        </pc:sldMkLst>
        <pc:spChg chg="mod">
          <ac:chgData name="Wittman, Barry" userId="bff186cd-6ce8-41ba-8e8c-e85cdef216de" providerId="ADAL" clId="{89AC908D-E577-48B3-B929-6A7569139FFF}" dt="2026-03-22T21:27:22.356" v="101" actId="27636"/>
          <ac:spMkLst>
            <pc:docMk/>
            <pc:sldMk cId="631554030" sldId="828"/>
            <ac:spMk id="2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0.751" v="120" actId="2696"/>
        <pc:sldMkLst>
          <pc:docMk/>
          <pc:sldMk cId="1527422637" sldId="829"/>
        </pc:sldMkLst>
        <pc:spChg chg="mod">
          <ac:chgData name="Wittman, Barry" userId="bff186cd-6ce8-41ba-8e8c-e85cdef216de" providerId="ADAL" clId="{89AC908D-E577-48B3-B929-6A7569139FFF}" dt="2026-03-22T21:27:22.356" v="102" actId="27636"/>
          <ac:spMkLst>
            <pc:docMk/>
            <pc:sldMk cId="1527422637" sldId="829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27:22.372" v="103" actId="27636"/>
          <ac:spMkLst>
            <pc:docMk/>
            <pc:sldMk cId="1527422637" sldId="829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1.619" v="121" actId="2696"/>
        <pc:sldMkLst>
          <pc:docMk/>
          <pc:sldMk cId="526085005" sldId="830"/>
        </pc:sldMkLst>
        <pc:spChg chg="mod">
          <ac:chgData name="Wittman, Barry" userId="bff186cd-6ce8-41ba-8e8c-e85cdef216de" providerId="ADAL" clId="{89AC908D-E577-48B3-B929-6A7569139FFF}" dt="2026-03-22T21:27:22.372" v="104" actId="27636"/>
          <ac:spMkLst>
            <pc:docMk/>
            <pc:sldMk cId="526085005" sldId="830"/>
            <ac:spMk id="3" creationId="{00000000-0000-0000-0000-000000000000}"/>
          </ac:spMkLst>
        </pc:spChg>
      </pc:sldChg>
      <pc:sldChg chg="modSp add del">
        <pc:chgData name="Wittman, Barry" userId="bff186cd-6ce8-41ba-8e8c-e85cdef216de" providerId="ADAL" clId="{89AC908D-E577-48B3-B929-6A7569139FFF}" dt="2026-03-22T21:28:31.619" v="122" actId="2696"/>
        <pc:sldMkLst>
          <pc:docMk/>
          <pc:sldMk cId="393586270" sldId="831"/>
        </pc:sldMkLst>
        <pc:spChg chg="mod">
          <ac:chgData name="Wittman, Barry" userId="bff186cd-6ce8-41ba-8e8c-e85cdef216de" providerId="ADAL" clId="{89AC908D-E577-48B3-B929-6A7569139FFF}" dt="2026-03-22T21:27:22.387" v="105" actId="27636"/>
          <ac:spMkLst>
            <pc:docMk/>
            <pc:sldMk cId="393586270" sldId="83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89AC908D-E577-48B3-B929-6A7569139FFF}" dt="2026-03-22T21:27:21.905" v="85"/>
        <pc:sldMkLst>
          <pc:docMk/>
          <pc:sldMk cId="2158076145" sldId="832"/>
        </pc:sldMkLst>
      </pc:sldChg>
      <pc:sldChg chg="modSp add modAnim">
        <pc:chgData name="Wittman, Barry" userId="bff186cd-6ce8-41ba-8e8c-e85cdef216de" providerId="ADAL" clId="{89AC908D-E577-48B3-B929-6A7569139FFF}" dt="2026-03-22T21:29:49.068" v="247"/>
        <pc:sldMkLst>
          <pc:docMk/>
          <pc:sldMk cId="2026980640" sldId="833"/>
        </pc:sldMkLst>
        <pc:spChg chg="mod">
          <ac:chgData name="Wittman, Barry" userId="bff186cd-6ce8-41ba-8e8c-e85cdef216de" providerId="ADAL" clId="{89AC908D-E577-48B3-B929-6A7569139FFF}" dt="2026-03-22T21:29:40.200" v="245"/>
          <ac:spMkLst>
            <pc:docMk/>
            <pc:sldMk cId="2026980640" sldId="833"/>
            <ac:spMk id="5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0:55.938" v="287"/>
        <pc:sldMkLst>
          <pc:docMk/>
          <pc:sldMk cId="3161125149" sldId="834"/>
        </pc:sldMkLst>
        <pc:spChg chg="mod">
          <ac:chgData name="Wittman, Barry" userId="bff186cd-6ce8-41ba-8e8c-e85cdef216de" providerId="ADAL" clId="{89AC908D-E577-48B3-B929-6A7569139FFF}" dt="2026-03-22T21:30:50.476" v="286" actId="20577"/>
          <ac:spMkLst>
            <pc:docMk/>
            <pc:sldMk cId="3161125149" sldId="83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2:21.895" v="322" actId="16959"/>
        <pc:sldMkLst>
          <pc:docMk/>
          <pc:sldMk cId="1356316893" sldId="835"/>
        </pc:sldMkLst>
        <pc:spChg chg="mod">
          <ac:chgData name="Wittman, Barry" userId="bff186cd-6ce8-41ba-8e8c-e85cdef216de" providerId="ADAL" clId="{89AC908D-E577-48B3-B929-6A7569139FFF}" dt="2026-03-22T21:32:21.895" v="322" actId="16959"/>
          <ac:spMkLst>
            <pc:docMk/>
            <pc:sldMk cId="1356316893" sldId="835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3:07.424" v="346"/>
        <pc:sldMkLst>
          <pc:docMk/>
          <pc:sldMk cId="506355302" sldId="836"/>
        </pc:sldMkLst>
        <pc:spChg chg="mod">
          <ac:chgData name="Wittman, Barry" userId="bff186cd-6ce8-41ba-8e8c-e85cdef216de" providerId="ADAL" clId="{89AC908D-E577-48B3-B929-6A7569139FFF}" dt="2026-03-22T21:33:07.424" v="346"/>
          <ac:spMkLst>
            <pc:docMk/>
            <pc:sldMk cId="506355302" sldId="836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89AC908D-E577-48B3-B929-6A7569139FFF}" dt="2026-03-22T21:33:42.455" v="357" actId="1036"/>
        <pc:sldMkLst>
          <pc:docMk/>
          <pc:sldMk cId="2091661641" sldId="837"/>
        </pc:sldMkLst>
        <pc:spChg chg="mod">
          <ac:chgData name="Wittman, Barry" userId="bff186cd-6ce8-41ba-8e8c-e85cdef216de" providerId="ADAL" clId="{89AC908D-E577-48B3-B929-6A7569139FFF}" dt="2026-03-22T21:33:38.474" v="356" actId="20577"/>
          <ac:spMkLst>
            <pc:docMk/>
            <pc:sldMk cId="2091661641" sldId="837"/>
            <ac:spMk id="3" creationId="{00000000-0000-0000-0000-000000000000}"/>
          </ac:spMkLst>
        </pc:spChg>
        <pc:grpChg chg="mod">
          <ac:chgData name="Wittman, Barry" userId="bff186cd-6ce8-41ba-8e8c-e85cdef216de" providerId="ADAL" clId="{89AC908D-E577-48B3-B929-6A7569139FFF}" dt="2026-03-22T21:33:42.455" v="357" actId="1036"/>
          <ac:grpSpMkLst>
            <pc:docMk/>
            <pc:sldMk cId="2091661641" sldId="837"/>
            <ac:grpSpMk id="4" creationId="{00000000-0000-0000-0000-000000000000}"/>
          </ac:grpSpMkLst>
        </pc:grpChg>
      </pc:sldChg>
      <pc:sldChg chg="modSp add modAnim">
        <pc:chgData name="Wittman, Barry" userId="bff186cd-6ce8-41ba-8e8c-e85cdef216de" providerId="ADAL" clId="{89AC908D-E577-48B3-B929-6A7569139FFF}" dt="2026-03-22T21:35:52.172" v="421" actId="20577"/>
        <pc:sldMkLst>
          <pc:docMk/>
          <pc:sldMk cId="2119422578" sldId="838"/>
        </pc:sldMkLst>
        <pc:spChg chg="mod">
          <ac:chgData name="Wittman, Barry" userId="bff186cd-6ce8-41ba-8e8c-e85cdef216de" providerId="ADAL" clId="{89AC908D-E577-48B3-B929-6A7569139FFF}" dt="2026-03-22T21:27:22.096" v="88" actId="27636"/>
          <ac:spMkLst>
            <pc:docMk/>
            <pc:sldMk cId="2119422578" sldId="838"/>
            <ac:spMk id="2" creationId="{00000000-0000-0000-0000-000000000000}"/>
          </ac:spMkLst>
        </pc:spChg>
        <pc:spChg chg="mod">
          <ac:chgData name="Wittman, Barry" userId="bff186cd-6ce8-41ba-8e8c-e85cdef216de" providerId="ADAL" clId="{89AC908D-E577-48B3-B929-6A7569139FFF}" dt="2026-03-22T21:35:52.172" v="421" actId="20577"/>
          <ac:spMkLst>
            <pc:docMk/>
            <pc:sldMk cId="2119422578" sldId="838"/>
            <ac:spMk id="3" creationId="{00000000-0000-0000-0000-000000000000}"/>
          </ac:spMkLst>
        </pc:spChg>
      </pc:sldChg>
      <pc:sldChg chg="modSp add ord">
        <pc:chgData name="Wittman, Barry" userId="bff186cd-6ce8-41ba-8e8c-e85cdef216de" providerId="ADAL" clId="{89AC908D-E577-48B3-B929-6A7569139FFF}" dt="2026-03-22T21:29:09.917" v="235" actId="20577"/>
        <pc:sldMkLst>
          <pc:docMk/>
          <pc:sldMk cId="2363746412" sldId="839"/>
        </pc:sldMkLst>
        <pc:spChg chg="mod">
          <ac:chgData name="Wittman, Barry" userId="bff186cd-6ce8-41ba-8e8c-e85cdef216de" providerId="ADAL" clId="{89AC908D-E577-48B3-B929-6A7569139FFF}" dt="2026-03-22T21:29:03.488" v="207" actId="20577"/>
          <ac:spMkLst>
            <pc:docMk/>
            <pc:sldMk cId="2363746412" sldId="839"/>
            <ac:spMk id="2" creationId="{C491EF72-6078-4DAF-8F88-17360A10039E}"/>
          </ac:spMkLst>
        </pc:spChg>
        <pc:spChg chg="mod">
          <ac:chgData name="Wittman, Barry" userId="bff186cd-6ce8-41ba-8e8c-e85cdef216de" providerId="ADAL" clId="{89AC908D-E577-48B3-B929-6A7569139FFF}" dt="2026-03-22T21:29:09.917" v="235" actId="20577"/>
          <ac:spMkLst>
            <pc:docMk/>
            <pc:sldMk cId="2363746412" sldId="839"/>
            <ac:spMk id="3" creationId="{271EC41E-68DD-4FCE-8CD0-BB812EC9732F}"/>
          </ac:spMkLst>
        </pc:spChg>
      </pc:sldChg>
      <pc:sldChg chg="modSp add">
        <pc:chgData name="Wittman, Barry" userId="bff186cd-6ce8-41ba-8e8c-e85cdef216de" providerId="ADAL" clId="{89AC908D-E577-48B3-B929-6A7569139FFF}" dt="2026-03-22T22:05:34.547" v="1037" actId="20577"/>
        <pc:sldMkLst>
          <pc:docMk/>
          <pc:sldMk cId="572175593" sldId="840"/>
        </pc:sldMkLst>
        <pc:spChg chg="mod">
          <ac:chgData name="Wittman, Barry" userId="bff186cd-6ce8-41ba-8e8c-e85cdef216de" providerId="ADAL" clId="{89AC908D-E577-48B3-B929-6A7569139FFF}" dt="2026-03-22T22:05:34.547" v="1037" actId="20577"/>
          <ac:spMkLst>
            <pc:docMk/>
            <pc:sldMk cId="572175593" sldId="840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8828B07D-690C-4631-80EC-ACA5F286CD88}"/>
    <pc:docChg chg="undo custSel addSld delSld modSld sldOrd">
      <pc:chgData name="Wittman, Barry" userId="bff186cd-6ce8-41ba-8e8c-e85cdef216de" providerId="ADAL" clId="{8828B07D-690C-4631-80EC-ACA5F286CD88}" dt="2026-03-14T21:50:57.866" v="1119" actId="20577"/>
      <pc:docMkLst>
        <pc:docMk/>
      </pc:docMkLst>
      <pc:sldChg chg="modSp">
        <pc:chgData name="Wittman, Barry" userId="bff186cd-6ce8-41ba-8e8c-e85cdef216de" providerId="ADAL" clId="{8828B07D-690C-4631-80EC-ACA5F286CD88}" dt="2026-03-14T21:14:41.369" v="7" actId="20577"/>
        <pc:sldMkLst>
          <pc:docMk/>
          <pc:sldMk cId="0" sldId="256"/>
        </pc:sldMkLst>
        <pc:spChg chg="mod">
          <ac:chgData name="Wittman, Barry" userId="bff186cd-6ce8-41ba-8e8c-e85cdef216de" providerId="ADAL" clId="{8828B07D-690C-4631-80EC-ACA5F286CD88}" dt="2026-03-14T21:14:41.369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14.513" v="1047" actId="20577"/>
        <pc:sldMkLst>
          <pc:docMk/>
          <pc:sldMk cId="0" sldId="297"/>
        </pc:sldMkLst>
        <pc:spChg chg="mod">
          <ac:chgData name="Wittman, Barry" userId="bff186cd-6ce8-41ba-8e8c-e85cdef216de" providerId="ADAL" clId="{8828B07D-690C-4631-80EC-ACA5F286CD88}" dt="2026-03-14T21:45:14.513" v="104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45:00.479" v="1026" actId="20577"/>
        <pc:sldMkLst>
          <pc:docMk/>
          <pc:sldMk cId="0" sldId="298"/>
        </pc:sldMkLst>
        <pc:spChg chg="mod">
          <ac:chgData name="Wittman, Barry" userId="bff186cd-6ce8-41ba-8e8c-e85cdef216de" providerId="ADAL" clId="{8828B07D-690C-4631-80EC-ACA5F286CD88}" dt="2026-03-14T21:45:00.479" v="1026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15:25.450" v="123" actId="20577"/>
        <pc:sldMkLst>
          <pc:docMk/>
          <pc:sldMk cId="0" sldId="313"/>
        </pc:sldMkLst>
        <pc:spChg chg="mod">
          <ac:chgData name="Wittman, Barry" userId="bff186cd-6ce8-41ba-8e8c-e85cdef216de" providerId="ADAL" clId="{8828B07D-690C-4631-80EC-ACA5F286CD88}" dt="2026-03-14T21:15:25.450" v="123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8828B07D-690C-4631-80EC-ACA5F286CD88}" dt="2026-03-14T21:50:57.866" v="1119" actId="20577"/>
        <pc:sldMkLst>
          <pc:docMk/>
          <pc:sldMk cId="2604824229" sldId="710"/>
        </pc:sldMkLst>
        <pc:spChg chg="mod">
          <ac:chgData name="Wittman, Barry" userId="bff186cd-6ce8-41ba-8e8c-e85cdef216de" providerId="ADAL" clId="{8828B07D-690C-4631-80EC-ACA5F286CD88}" dt="2026-03-14T21:50:57.866" v="1119" actId="20577"/>
          <ac:spMkLst>
            <pc:docMk/>
            <pc:sldMk cId="2604824229" sldId="710"/>
            <ac:spMk id="5" creationId="{C25D905A-F411-457A-BA23-5F8FE0AC44DA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7B1D5778-E2E7-4E58-97FE-C1E5D4976C0B}"/>
    <pc:docChg chg="custSel addSld delSld modSld sldOrd">
      <pc:chgData name="Wittman, Barry" userId="bff186cd-6ce8-41ba-8e8c-e85cdef216de" providerId="ADAL" clId="{7B1D5778-E2E7-4E58-97FE-C1E5D4976C0B}" dt="2026-03-20T13:56:45.632" v="1221" actId="20577"/>
      <pc:docMkLst>
        <pc:docMk/>
      </pc:docMkLst>
      <pc:sldChg chg="modSp">
        <pc:chgData name="Wittman, Barry" userId="bff186cd-6ce8-41ba-8e8c-e85cdef216de" providerId="ADAL" clId="{7B1D5778-E2E7-4E58-97FE-C1E5D4976C0B}" dt="2026-03-19T20:13:43.951" v="5" actId="20577"/>
        <pc:sldMkLst>
          <pc:docMk/>
          <pc:sldMk cId="0" sldId="256"/>
        </pc:sldMkLst>
        <pc:spChg chg="mod">
          <ac:chgData name="Wittman, Barry" userId="bff186cd-6ce8-41ba-8e8c-e85cdef216de" providerId="ADAL" clId="{7B1D5778-E2E7-4E58-97FE-C1E5D4976C0B}" dt="2026-03-19T20:13:43.95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7B1D5778-E2E7-4E58-97FE-C1E5D4976C0B}" dt="2026-03-19T21:06:19.045" v="1177" actId="20577"/>
        <pc:sldMkLst>
          <pc:docMk/>
          <pc:sldMk cId="0" sldId="297"/>
        </pc:sldMkLst>
        <pc:spChg chg="mod">
          <ac:chgData name="Wittman, Barry" userId="bff186cd-6ce8-41ba-8e8c-e85cdef216de" providerId="ADAL" clId="{7B1D5778-E2E7-4E58-97FE-C1E5D4976C0B}" dt="2026-03-19T21:06:19.045" v="117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1:06:03.764" v="1161" actId="20577"/>
        <pc:sldMkLst>
          <pc:docMk/>
          <pc:sldMk cId="0" sldId="298"/>
        </pc:sldMkLst>
        <pc:spChg chg="mod">
          <ac:chgData name="Wittman, Barry" userId="bff186cd-6ce8-41ba-8e8c-e85cdef216de" providerId="ADAL" clId="{7B1D5778-E2E7-4E58-97FE-C1E5D4976C0B}" dt="2026-03-19T21:06:03.764" v="1161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0:19:37.750" v="369" actId="20577"/>
        <pc:sldMkLst>
          <pc:docMk/>
          <pc:sldMk cId="0" sldId="313"/>
        </pc:sldMkLst>
        <pc:spChg chg="mod">
          <ac:chgData name="Wittman, Barry" userId="bff186cd-6ce8-41ba-8e8c-e85cdef216de" providerId="ADAL" clId="{7B1D5778-E2E7-4E58-97FE-C1E5D4976C0B}" dt="2026-03-19T20:19:37.750" v="369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7B1D5778-E2E7-4E58-97FE-C1E5D4976C0B}" dt="2026-03-19T20:17:53.890" v="314" actId="6549"/>
        <pc:sldMkLst>
          <pc:docMk/>
          <pc:sldMk cId="2604824229" sldId="710"/>
        </pc:sldMkLst>
        <pc:spChg chg="mod">
          <ac:chgData name="Wittman, Barry" userId="bff186cd-6ce8-41ba-8e8c-e85cdef216de" providerId="ADAL" clId="{7B1D5778-E2E7-4E58-97FE-C1E5D4976C0B}" dt="2026-03-19T20:17:53.890" v="314" actId="6549"/>
          <ac:spMkLst>
            <pc:docMk/>
            <pc:sldMk cId="2604824229" sldId="710"/>
            <ac:spMk id="5" creationId="{C25D905A-F411-457A-BA23-5F8FE0AC44DA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1685532324" sldId="731"/>
        </pc:sldMkLst>
      </pc:sldChg>
      <pc:sldChg chg="modSp add">
        <pc:chgData name="Wittman, Barry" userId="bff186cd-6ce8-41ba-8e8c-e85cdef216de" providerId="ADAL" clId="{7B1D5778-E2E7-4E58-97FE-C1E5D4976C0B}" dt="2026-03-19T21:00:32.666" v="1063"/>
        <pc:sldMkLst>
          <pc:docMk/>
          <pc:sldMk cId="1054678718" sldId="738"/>
        </pc:sldMkLst>
        <pc:spChg chg="mod">
          <ac:chgData name="Wittman, Barry" userId="bff186cd-6ce8-41ba-8e8c-e85cdef216de" providerId="ADAL" clId="{7B1D5778-E2E7-4E58-97FE-C1E5D4976C0B}" dt="2026-03-19T20:19:43.882" v="377" actId="27636"/>
          <ac:spMkLst>
            <pc:docMk/>
            <pc:sldMk cId="1054678718" sldId="738"/>
            <ac:spMk id="2" creationId="{00000000-0000-0000-0000-000000000000}"/>
          </ac:spMkLst>
        </pc:spChg>
        <pc:spChg chg="mod">
          <ac:chgData name="Wittman, Barry" userId="bff186cd-6ce8-41ba-8e8c-e85cdef216de" providerId="ADAL" clId="{7B1D5778-E2E7-4E58-97FE-C1E5D4976C0B}" dt="2026-03-19T21:00:32.666" v="1063"/>
          <ac:spMkLst>
            <pc:docMk/>
            <pc:sldMk cId="1054678718" sldId="738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7B1D5778-E2E7-4E58-97FE-C1E5D4976C0B}" dt="2026-03-19T21:01:49.425" v="1093"/>
        <pc:sldMkLst>
          <pc:docMk/>
          <pc:sldMk cId="2630995617" sldId="741"/>
        </pc:sldMkLst>
        <pc:spChg chg="mod">
          <ac:chgData name="Wittman, Barry" userId="bff186cd-6ce8-41ba-8e8c-e85cdef216de" providerId="ADAL" clId="{7B1D5778-E2E7-4E58-97FE-C1E5D4976C0B}" dt="2026-03-19T21:01:49.425" v="1093"/>
          <ac:spMkLst>
            <pc:docMk/>
            <pc:sldMk cId="2630995617" sldId="741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7B1D5778-E2E7-4E58-97FE-C1E5D4976C0B}" dt="2026-03-19T20:19:43.634" v="370"/>
        <pc:sldMkLst>
          <pc:docMk/>
          <pc:sldMk cId="3909463074" sldId="742"/>
        </pc:sldMkLst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11 -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1EF72-6078-4DAF-8F88-17360A100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Graphing Functions and Big-O, Big-Omega, and Big-Theta Notations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EC41E-68DD-4FCE-8CD0-BB812EC973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Three-Sentence Summary</a:t>
            </a:r>
          </a:p>
        </p:txBody>
      </p:sp>
    </p:spTree>
    <p:extLst>
      <p:ext uri="{BB962C8B-B14F-4D97-AF65-F5344CB8AC3E}">
        <p14:creationId xmlns:p14="http://schemas.microsoft.com/office/powerpoint/2010/main" val="2363746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Graphing Functions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6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Graphing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 am assuming that you've been graphing functions since about 6</a:t>
                </a:r>
                <a:r>
                  <a:rPr lang="en-US" baseline="30000" dirty="0"/>
                  <a:t>th</a:t>
                </a:r>
                <a:r>
                  <a:rPr lang="en-US" dirty="0"/>
                  <a:t> or 7</a:t>
                </a:r>
                <a:r>
                  <a:rPr lang="en-US" baseline="30000" dirty="0"/>
                  <a:t>th</a:t>
                </a:r>
                <a:r>
                  <a:rPr lang="en-US" dirty="0"/>
                  <a:t> grade</a:t>
                </a:r>
              </a:p>
              <a:p>
                <a:r>
                  <a:rPr lang="en-US" dirty="0"/>
                  <a:t>Still, the formal definition of a graph of a function is: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be a real-valued function of a real variable</a:t>
                </a:r>
              </a:p>
              <a:p>
                <a:pPr lvl="1"/>
                <a:r>
                  <a:rPr lang="en-US" dirty="0"/>
                  <a:t>The </a:t>
                </a:r>
                <a:r>
                  <a:rPr lang="en-US" b="1" dirty="0"/>
                  <a:t>graph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the set of all points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in the Cartesian coordinate plane such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in the domain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698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In computer science, we are often interested in </a:t>
                </a:r>
                <a:r>
                  <a:rPr lang="en-US" b="1" dirty="0"/>
                  <a:t>power functions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written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are nonnegative</a:t>
                </a:r>
              </a:p>
              <a:p>
                <a:r>
                  <a:rPr lang="en-US" dirty="0"/>
                  <a:t>Power functions are the building blocks of polynomial functions</a:t>
                </a:r>
              </a:p>
              <a:p>
                <a:r>
                  <a:rPr lang="en-US" dirty="0"/>
                  <a:t>Graph the following on the same coordinate axes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endParaRPr lang="en-US" baseline="-2500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baseline="-25000" dirty="0"/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112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Discontinuous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Recall the definition of the floor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dirty="0">
                    <a:sym typeface="Symbol"/>
                  </a:rPr>
                  <a:t>= the largest integer that is less than or equal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</m:t>
                    </m:r>
                    <m:d>
                      <m:dPr>
                        <m:begChr m:val="⌊"/>
                        <m:endChr m:val="⌋"/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Defining functions on integers instead of real values affects their graphs a great deal</a:t>
                </a:r>
              </a:p>
              <a:p>
                <a:r>
                  <a:rPr lang="en-US" dirty="0">
                    <a:sym typeface="Symbol"/>
                  </a:rPr>
                  <a:t>Graph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𝑛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ℕ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631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Multiples of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9601200" cy="2339609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There is a strong visual (and of course mathematical) correlation to a function that is the multiple of another function</a:t>
                </a:r>
              </a:p>
              <a:p>
                <a:r>
                  <a:rPr lang="en-US" dirty="0"/>
                  <a:t>Examples: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+ 2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+ 4</m:t>
                    </m:r>
                  </m:oMath>
                </a14:m>
                <a:endParaRPr lang="en-US" dirty="0"/>
              </a:p>
              <a:p>
                <a:r>
                  <a:rPr lang="en-US" dirty="0"/>
                  <a:t>Given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graphed below, sketch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9601200" cy="2339609"/>
              </a:xfrm>
              <a:blipFill>
                <a:blip r:embed="rId2"/>
                <a:stretch>
                  <a:fillRect t="-3385" r="-190" b="-70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Group 54"/>
          <p:cNvGrpSpPr/>
          <p:nvPr/>
        </p:nvGrpSpPr>
        <p:grpSpPr>
          <a:xfrm>
            <a:off x="3457438" y="4267200"/>
            <a:ext cx="5381763" cy="2361406"/>
            <a:chOff x="2286000" y="4344194"/>
            <a:chExt cx="4343400" cy="1905794"/>
          </a:xfrm>
        </p:grpSpPr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3466703" y="5296297"/>
              <a:ext cx="1905794" cy="1588"/>
            </a:xfrm>
            <a:prstGeom prst="straightConnector1">
              <a:avLst/>
            </a:prstGeom>
            <a:ln w="190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86000" y="5335588"/>
              <a:ext cx="4343400" cy="1588"/>
            </a:xfrm>
            <a:prstGeom prst="straightConnector1">
              <a:avLst/>
            </a:prstGeom>
            <a:ln w="190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343400" y="50292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343400" y="47244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343400" y="59436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343400" y="56388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>
              <a:off x="4648200" y="53340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>
              <a:off x="4953000" y="5334001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6200000">
              <a:off x="5257800" y="5334001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>
              <a:off x="55626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>
              <a:off x="5867400" y="5334001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>
              <a:off x="61722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>
              <a:off x="2514600" y="5334001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>
              <a:off x="28194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6200000">
              <a:off x="31242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6200000">
              <a:off x="3429000" y="5334003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>
              <a:off x="37338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>
              <a:off x="4038600" y="5334003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386045" y="5399075"/>
              <a:ext cx="2152426" cy="298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pc="350" dirty="0"/>
                <a:t>-6 -5 -4 -3 -2 -1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572000" y="5410200"/>
              <a:ext cx="1981200" cy="298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pc="260" dirty="0"/>
                <a:t>1  2  3  4  5  6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114800" y="4504492"/>
              <a:ext cx="513410" cy="54646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kern="1800" dirty="0"/>
                <a:t>2</a:t>
              </a:r>
            </a:p>
            <a:p>
              <a:endParaRPr lang="en-US" sz="200" kern="1800" dirty="0"/>
            </a:p>
            <a:p>
              <a:r>
                <a:rPr lang="en-US" kern="1800" dirty="0"/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038600" y="5410200"/>
              <a:ext cx="513410" cy="54646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kern="1800" dirty="0"/>
                <a:t>-1</a:t>
              </a:r>
            </a:p>
            <a:p>
              <a:endParaRPr lang="en-US" sz="200" kern="1800" dirty="0"/>
            </a:p>
            <a:p>
              <a:r>
                <a:rPr lang="en-US" kern="1800" dirty="0"/>
                <a:t>-2</a:t>
              </a:r>
            </a:p>
          </p:txBody>
        </p:sp>
        <p:cxnSp>
          <p:nvCxnSpPr>
            <p:cNvPr id="44" name="Straight Connector 43"/>
            <p:cNvCxnSpPr/>
            <p:nvPr/>
          </p:nvCxnSpPr>
          <p:spPr>
            <a:xfrm flipV="1">
              <a:off x="2514600" y="5334000"/>
              <a:ext cx="990600" cy="609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3342439" y="4875943"/>
              <a:ext cx="620819" cy="29529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3647240" y="4866441"/>
              <a:ext cx="925618" cy="61910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4419600" y="5638800"/>
              <a:ext cx="6096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5029200" y="5334000"/>
              <a:ext cx="914400" cy="6096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 flipH="1" flipV="1">
              <a:off x="5943600" y="5029200"/>
              <a:ext cx="304800" cy="304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635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Absolute value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Consider the absolute value function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</m:t>
                    </m:r>
                    <m:d>
                      <m:dPr>
                        <m:begChr m:val="|"/>
                        <m:endChr m:val="|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Left of the origin it is constantly </a:t>
                </a:r>
                <a:r>
                  <a:rPr lang="en-US" b="1" dirty="0"/>
                  <a:t>decreasing</a:t>
                </a:r>
              </a:p>
              <a:p>
                <a:r>
                  <a:rPr lang="en-US" dirty="0"/>
                  <a:t>Right of the origin it is constantly </a:t>
                </a:r>
                <a:r>
                  <a:rPr lang="en-US" b="1" dirty="0"/>
                  <a:t>increasing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b="-3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3457438" y="2743994"/>
            <a:ext cx="5381763" cy="2361406"/>
            <a:chOff x="2286000" y="4344194"/>
            <a:chExt cx="4343400" cy="1905794"/>
          </a:xfrm>
        </p:grpSpPr>
        <p:cxnSp>
          <p:nvCxnSpPr>
            <p:cNvPr id="5" name="Straight Arrow Connector 4"/>
            <p:cNvCxnSpPr/>
            <p:nvPr/>
          </p:nvCxnSpPr>
          <p:spPr>
            <a:xfrm rot="5400000" flipH="1" flipV="1">
              <a:off x="3466703" y="5296297"/>
              <a:ext cx="1905794" cy="1588"/>
            </a:xfrm>
            <a:prstGeom prst="straightConnector1">
              <a:avLst/>
            </a:prstGeom>
            <a:ln w="190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2286000" y="5335588"/>
              <a:ext cx="4343400" cy="1588"/>
            </a:xfrm>
            <a:prstGeom prst="straightConnector1">
              <a:avLst/>
            </a:prstGeom>
            <a:ln w="1905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343400" y="50292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343400" y="47244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343400" y="59436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343400" y="56388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>
              <a:off x="4648200" y="5334000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>
              <a:off x="4953000" y="5334001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>
              <a:off x="5257800" y="5334001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>
              <a:off x="55626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>
              <a:off x="5867400" y="5334001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>
              <a:off x="61722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>
              <a:off x="2514600" y="5334001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>
              <a:off x="28194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>
              <a:off x="31242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>
              <a:off x="3429000" y="5334003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6200000">
              <a:off x="3733800" y="5334002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>
              <a:off x="4038600" y="5334003"/>
              <a:ext cx="152400" cy="0"/>
            </a:xfrm>
            <a:prstGeom prst="line">
              <a:avLst/>
            </a:prstGeom>
            <a:ln w="19050"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386045" y="5410200"/>
              <a:ext cx="1981200" cy="298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pc="350" dirty="0"/>
                <a:t>-6 -5 -4 -3 -2 -1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572000" y="5410200"/>
              <a:ext cx="1981200" cy="298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pc="260" dirty="0"/>
                <a:t>1  2  3  4  5  6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114800" y="4504492"/>
              <a:ext cx="513410" cy="54646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kern="1800" dirty="0"/>
                <a:t>2</a:t>
              </a:r>
            </a:p>
            <a:p>
              <a:endParaRPr lang="en-US" sz="200" kern="1800" dirty="0"/>
            </a:p>
            <a:p>
              <a:r>
                <a:rPr lang="en-US" kern="1800" dirty="0"/>
                <a:t>1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038600" y="5410200"/>
              <a:ext cx="513410" cy="54646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en-US" kern="1800" dirty="0"/>
                <a:t>-1</a:t>
              </a:r>
            </a:p>
            <a:p>
              <a:endParaRPr lang="en-US" sz="200" kern="1800" dirty="0"/>
            </a:p>
            <a:p>
              <a:r>
                <a:rPr lang="en-US" kern="1800" dirty="0"/>
                <a:t>-2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 rot="16200000" flipH="1">
              <a:off x="3524243" y="4435954"/>
              <a:ext cx="925618" cy="86509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415476" y="4405692"/>
              <a:ext cx="922468" cy="92246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9166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Increasing and decreasing functions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decreasing on the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real numbers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</a:t>
                </a:r>
                <a:r>
                  <a:rPr lang="en-US" b="1" dirty="0"/>
                  <a:t>increasing on the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iff</a:t>
                </a:r>
                <a:r>
                  <a:rPr lang="en-US" dirty="0"/>
                  <a:t> for all real numbers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if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We say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an </a:t>
                </a:r>
                <a:r>
                  <a:rPr lang="en-US" b="1" dirty="0"/>
                  <a:t>increasing</a:t>
                </a:r>
                <a:r>
                  <a:rPr lang="en-US" dirty="0"/>
                  <a:t> (or </a:t>
                </a:r>
                <a:r>
                  <a:rPr lang="en-US" b="1" dirty="0"/>
                  <a:t>decreasing</a:t>
                </a:r>
                <a:r>
                  <a:rPr lang="en-US" dirty="0"/>
                  <a:t>) function </a:t>
                </a:r>
                <a:r>
                  <a:rPr lang="en-US" dirty="0" err="1"/>
                  <a:t>iff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increasing (or decreasing) on its entire domain</a:t>
                </a:r>
              </a:p>
              <a:p>
                <a:r>
                  <a:rPr lang="en-US" dirty="0"/>
                  <a:t>A positive multiple of an increasing function is increasing</a:t>
                </a:r>
              </a:p>
              <a:p>
                <a:r>
                  <a:rPr lang="en-US" dirty="0"/>
                  <a:t>Virtually all running time functions are increasing functions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42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Asymptotic Notations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21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of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Mathematicians worry about the growth of various functions</a:t>
            </a:r>
          </a:p>
          <a:p>
            <a:r>
              <a:rPr lang="en-US" dirty="0"/>
              <a:t>They usually express such things in terms of limits, maybe with derivatives</a:t>
            </a:r>
          </a:p>
          <a:p>
            <a:r>
              <a:rPr lang="en-US" dirty="0"/>
              <a:t>We are focused primarily on functions that bound running time spent and memory consumed</a:t>
            </a:r>
          </a:p>
          <a:p>
            <a:r>
              <a:rPr lang="en-US" dirty="0"/>
              <a:t>We just need a rough guide</a:t>
            </a:r>
          </a:p>
          <a:p>
            <a:r>
              <a:rPr lang="en-US" dirty="0"/>
              <a:t>We want to know the </a:t>
            </a:r>
            <a:r>
              <a:rPr lang="en-US" b="1" dirty="0"/>
              <a:t>order</a:t>
            </a:r>
            <a:r>
              <a:rPr lang="en-US" dirty="0"/>
              <a:t> of the growth</a:t>
            </a:r>
          </a:p>
        </p:txBody>
      </p:sp>
    </p:spTree>
    <p:extLst>
      <p:ext uri="{BB962C8B-B14F-4D97-AF65-F5344CB8AC3E}">
        <p14:creationId xmlns:p14="http://schemas.microsoft.com/office/powerpoint/2010/main" val="412287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Trees</a:t>
            </a:r>
          </a:p>
          <a:p>
            <a:r>
              <a:rPr lang="en-US" dirty="0"/>
              <a:t>Rooted trees</a:t>
            </a:r>
          </a:p>
          <a:p>
            <a:r>
              <a:rPr lang="en-US" dirty="0"/>
              <a:t>Spanning trees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 be real-valued functions defined on the same set of nonnegative real numbers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b="1" i="1" dirty="0"/>
                  <a:t> </a:t>
                </a:r>
                <a:r>
                  <a:rPr lang="en-US" b="1" dirty="0"/>
                  <a:t>is of order at least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Ω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:r>
                  <a:rPr lang="en-US" dirty="0" err="1">
                    <a:sym typeface="Symbol"/>
                  </a:rPr>
                  <a:t>iff</a:t>
                </a:r>
                <a:r>
                  <a:rPr lang="en-US" dirty="0">
                    <a:sym typeface="Symbol"/>
                  </a:rPr>
                  <a:t> there is a positive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dirty="0">
                    <a:sym typeface="Symbol"/>
                  </a:rPr>
                  <a:t>and a nonnegative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𝑔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|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)|</m:t>
                    </m:r>
                  </m:oMath>
                </a14:m>
                <a:r>
                  <a:rPr lang="en-US" dirty="0">
                    <a:sym typeface="Symbol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r>
                  <a:rPr lang="en-US" i="1" dirty="0"/>
                  <a:t>f</a:t>
                </a:r>
                <a:r>
                  <a:rPr lang="en-US" b="1" i="1" dirty="0"/>
                  <a:t> </a:t>
                </a:r>
                <a:r>
                  <a:rPr lang="en-US" b="1" dirty="0"/>
                  <a:t>is of order at most </a:t>
                </a:r>
                <a:r>
                  <a:rPr lang="en-US" i="1" dirty="0"/>
                  <a:t>g</a:t>
                </a:r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:r>
                  <a:rPr lang="en-US" dirty="0" err="1">
                    <a:sym typeface="Symbol"/>
                  </a:rPr>
                  <a:t>iff</a:t>
                </a:r>
                <a:r>
                  <a:rPr lang="en-US" dirty="0">
                    <a:sym typeface="Symbol"/>
                  </a:rPr>
                  <a:t> there is a positive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and a nonnegative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such that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𝑓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≤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|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)| </m:t>
                    </m:r>
                  </m:oMath>
                </a14:m>
                <a:r>
                  <a:rPr lang="en-US" dirty="0">
                    <a:sym typeface="Symbol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r>
                  <a:rPr lang="en-US" i="1" dirty="0"/>
                  <a:t>f</a:t>
                </a:r>
                <a:r>
                  <a:rPr lang="en-US" b="1" i="1" dirty="0"/>
                  <a:t> </a:t>
                </a:r>
                <a:r>
                  <a:rPr lang="en-US" b="1" dirty="0"/>
                  <a:t>is of order </a:t>
                </a:r>
                <a:r>
                  <a:rPr lang="en-US" i="1" dirty="0"/>
                  <a:t>g</a:t>
                </a:r>
                <a:r>
                  <a:rPr lang="en-US" dirty="0"/>
                  <a:t>, written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</a:t>
                </a:r>
                <a:r>
                  <a:rPr lang="en-US" dirty="0">
                    <a:sym typeface="Symbol"/>
                  </a:rPr>
                  <a:t>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:r>
                  <a:rPr lang="en-US" dirty="0" err="1">
                    <a:sym typeface="Symbol"/>
                  </a:rPr>
                  <a:t>iff</a:t>
                </a:r>
                <a:r>
                  <a:rPr lang="en-US" dirty="0">
                    <a:sym typeface="Symbol"/>
                  </a:rPr>
                  <a:t> there are positive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and a nonnegative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>
                        <a:latin typeface="Cambria Math" panose="02040503050406030204" pitchFamily="18" charset="0"/>
                        <a:sym typeface="Symbol"/>
                      </a:rPr>
                      <m:t>∈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ℝ</m:t>
                    </m:r>
                  </m:oMath>
                </a14:m>
                <a:r>
                  <a:rPr lang="en-US" dirty="0">
                    <a:sym typeface="Symbol"/>
                  </a:rPr>
                  <a:t>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𝑔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𝑓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  <a:sym typeface="Symbol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≤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|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)|</m:t>
                    </m:r>
                  </m:oMath>
                </a14:m>
                <a:r>
                  <a:rPr lang="en-US" dirty="0">
                    <a:sym typeface="Symbol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lvl="1"/>
                <a:endParaRPr lang="en-US" b="1" i="1" dirty="0">
                  <a:sym typeface="Symbol"/>
                </a:endParaRPr>
              </a:p>
              <a:p>
                <a:endParaRPr lang="en-US" b="1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105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notation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Express the following statements using appropriate notation: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10|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| ≤ |17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45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+ 8| ≤ 30|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dirty="0"/>
                  <a:t>,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&gt; 2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15</m:t>
                    </m:r>
                    <m:d>
                      <m:dPr>
                        <m:begChr m:val="|"/>
                        <m:endChr m:val="|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e>
                    </m:d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15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+9)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15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+9)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≤15</m:t>
                    </m:r>
                    <m:d>
                      <m:dPr>
                        <m:begChr m:val="|"/>
                        <m:endChr m:val="|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e>
                    </m:d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&gt;6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Justify the following:</a:t>
                </a:r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15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rad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(2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+9)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 is </a:t>
                </a:r>
                <a:r>
                  <a:rPr lang="en-US" b="1" dirty="0">
                    <a:sym typeface="Symbol"/>
                  </a:rPr>
                  <a:t>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b="0" i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rad>
                    <m:r>
                      <a:rPr lang="en-US" b="0" i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940" name="Object 4"/>
          <p:cNvSpPr txBox="1"/>
          <p:nvPr/>
        </p:nvSpPr>
        <p:spPr bwMode="auto">
          <a:xfrm>
            <a:off x="5715000" y="4800600"/>
            <a:ext cx="1927225" cy="1003300"/>
          </a:xfrm>
          <a:prstGeom prst="rect">
            <a:avLst/>
          </a:prstGeom>
          <a:noFill/>
          <a:extLst/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70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Properties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Ω</m:t>
                    </m:r>
                  </m:oMath>
                </a14:m>
                <a:r>
                  <a:rPr lang="en-US" dirty="0">
                    <a:sym typeface="Symbol"/>
                  </a:rPr>
                  <a:t>-,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</m:oMath>
                </a14:m>
                <a:r>
                  <a:rPr lang="en-US" dirty="0">
                    <a:sym typeface="Symbol"/>
                  </a:rPr>
                  <a:t>-,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</m:oMath>
                </a14:m>
                <a:r>
                  <a:rPr lang="en-US" dirty="0">
                    <a:sym typeface="Symbol"/>
                  </a:rPr>
                  <a:t>-notation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n-US" dirty="0"/>
                  <a:t>,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be real-valued functions defined on the same set of nonnegative real numbers</a:t>
                </a: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Ω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r>
                  <a:rPr lang="en-US" dirty="0" err="1">
                    <a:sym typeface="Symbol"/>
                  </a:rPr>
                  <a:t>iff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Ω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</a:t>
                </a:r>
                <a:r>
                  <a:rPr lang="en-US" dirty="0" err="1">
                    <a:sym typeface="Symbol"/>
                  </a:rPr>
                  <a:t>iff</a:t>
                </a:r>
                <a:r>
                  <a:rPr lang="en-US" dirty="0"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Ω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dirty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</m:oMath>
                </a14:m>
                <a:r>
                  <a:rPr lang="en-US" dirty="0">
                    <a:sym typeface="Symbol"/>
                  </a:rPr>
                  <a:t> is a positive real,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max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⁡(|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)|,|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)|)</m:t>
                    </m:r>
                  </m:oMath>
                </a14:m>
                <a:r>
                  <a:rPr lang="en-US" dirty="0">
                    <a:sym typeface="Symbol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</m:oMath>
                </a14:m>
                <a:endParaRPr lang="en-US" i="1" dirty="0">
                  <a:sym typeface="Symbol"/>
                </a:endParaRPr>
              </a:p>
              <a:p>
                <a:pPr marL="633222" indent="-514350">
                  <a:buFont typeface="+mj-lt"/>
                  <a:buAutoNum type="arabicPeriod"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h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r>
                  <a:rPr lang="en-US" dirty="0">
                    <a:sym typeface="Symbol"/>
                  </a:rPr>
                  <a:t>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𝑓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  <a:sym typeface="Symbol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h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⋅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endParaRPr lang="en-US" dirty="0">
                  <a:sym typeface="Symbo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67" t="-2372" r="-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770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755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Analysis of algorithm efficiency I</a:t>
            </a:r>
          </a:p>
          <a:p>
            <a:r>
              <a:rPr lang="en-US" dirty="0"/>
              <a:t>Exponential and logarithmic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Work on Assignment 5</a:t>
            </a:r>
          </a:p>
          <a:p>
            <a:r>
              <a:rPr lang="en-US" dirty="0"/>
              <a:t>Read 11.3 and 11.4</a:t>
            </a:r>
          </a:p>
          <a:p>
            <a:pPr lvl="1"/>
            <a:r>
              <a:rPr lang="en-US" dirty="0"/>
              <a:t>Prepare a three-sentence summary</a:t>
            </a:r>
          </a:p>
          <a:p>
            <a:pPr lvl="1"/>
            <a:r>
              <a:rPr lang="en-US" dirty="0"/>
              <a:t>Extra credit if you get called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803FC2-55D1-4B23-A1BA-F907E850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5D905A-F411-457A-BA23-5F8FE0AC4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Which has a bigger total area?</a:t>
            </a:r>
          </a:p>
          <a:p>
            <a:pPr lvl="1"/>
            <a:r>
              <a:rPr lang="en-US" dirty="0"/>
              <a:t>Yellow</a:t>
            </a:r>
          </a:p>
          <a:p>
            <a:pPr lvl="1"/>
            <a:r>
              <a:rPr lang="en-US" dirty="0"/>
              <a:t>Red</a:t>
            </a:r>
          </a:p>
        </p:txBody>
      </p:sp>
      <p:pic>
        <p:nvPicPr>
          <p:cNvPr id="2050" name="Picture 2" descr="Double Hearts Ratio">
            <a:extLst>
              <a:ext uri="{FF2B5EF4-FFF2-40B4-BE49-F238E27FC236}">
                <a16:creationId xmlns:a16="http://schemas.microsoft.com/office/drawing/2014/main" id="{4A8B34B4-3072-4BAF-AC67-79A3A090A0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6" t="9709" r="18225" b="8589"/>
          <a:stretch/>
        </p:blipFill>
        <p:spPr bwMode="auto">
          <a:xfrm>
            <a:off x="7389207" y="2099507"/>
            <a:ext cx="4201964" cy="4278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482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Spanning Trees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532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 a minimum spanning tree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76401"/>
                <a:ext cx="10972800" cy="5082809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dirty="0" err="1"/>
                  <a:t>Kruskal's</a:t>
                </a:r>
                <a:r>
                  <a:rPr lang="en-US" dirty="0"/>
                  <a:t> algorithm gives an easy to follow technique for finding an MST on a weighted, connected graph</a:t>
                </a:r>
              </a:p>
              <a:p>
                <a:r>
                  <a:rPr lang="en-US" dirty="0"/>
                  <a:t>Informally, go through the edges, adding the smallest one, unless it forms a circuit</a:t>
                </a:r>
              </a:p>
              <a:p>
                <a:r>
                  <a:rPr lang="en-US" b="1" dirty="0"/>
                  <a:t>Algorithm:</a:t>
                </a:r>
              </a:p>
              <a:p>
                <a:pPr lvl="1"/>
                <a:r>
                  <a:rPr lang="en-US" dirty="0"/>
                  <a:t>Input: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Create a </a:t>
                </a:r>
                <a:r>
                  <a:rPr lang="en-US" dirty="0" err="1"/>
                  <a:t>subgraph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with all the vertices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(but no edges)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be the set of all edges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0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While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&lt;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Find an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of least weight</a:t>
                </a:r>
              </a:p>
              <a:p>
                <a:pPr lvl="2"/>
                <a:r>
                  <a:rPr lang="en-US" dirty="0"/>
                  <a:t>Delete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i="1" dirty="0"/>
              </a:p>
              <a:p>
                <a:pPr lvl="2"/>
                <a:r>
                  <a:rPr lang="en-US" dirty="0"/>
                  <a:t>If adding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doesn't make a circuit</a:t>
                </a:r>
              </a:p>
              <a:p>
                <a:pPr lvl="3"/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3"/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Output: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76401"/>
                <a:ext cx="10972800" cy="5082809"/>
              </a:xfrm>
              <a:blipFill>
                <a:blip r:embed="rId2"/>
                <a:stretch>
                  <a:fillRect t="-1319" b="-1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467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Prim's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622792"/>
                <a:ext cx="10972800" cy="5082809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Prim's algorithm gives another way to find an MST</a:t>
                </a:r>
              </a:p>
              <a:p>
                <a:r>
                  <a:rPr lang="en-US" dirty="0"/>
                  <a:t>Informally, start at a vertex and add the next closest node not already in the MST</a:t>
                </a:r>
              </a:p>
              <a:p>
                <a:r>
                  <a:rPr lang="en-US" b="1" dirty="0"/>
                  <a:t>Algorithm:</a:t>
                </a:r>
              </a:p>
              <a:p>
                <a:pPr lvl="1"/>
                <a:r>
                  <a:rPr lang="en-US" dirty="0"/>
                  <a:t>Input: Graph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vertices</a:t>
                </a:r>
              </a:p>
              <a:p>
                <a:pPr lvl="1"/>
                <a:r>
                  <a:rPr lang="en-US" dirty="0"/>
                  <a:t>Let </a:t>
                </a:r>
                <a:r>
                  <a:rPr lang="en-US" dirty="0" err="1"/>
                  <a:t>subgraph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contain a single vertex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be the set of all vertices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except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1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Find an edge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/>
                  <a:t> such that: 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connects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to one of the vertices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i="1" dirty="0"/>
              </a:p>
              <a:p>
                <a:pPr lvl="3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has the lowest weight of all such edges</a:t>
                </a:r>
              </a:p>
              <a:p>
                <a:pPr lvl="2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be the endpoint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i="1" dirty="0"/>
              </a:p>
              <a:p>
                <a:pPr lvl="2"/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i="1" dirty="0"/>
              </a:p>
              <a:p>
                <a:pPr lvl="2"/>
                <a:r>
                  <a:rPr lang="en-US" dirty="0"/>
                  <a:t>Delete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endParaRPr lang="en-US" i="1" dirty="0"/>
              </a:p>
              <a:p>
                <a:pPr lvl="1"/>
                <a:r>
                  <a:rPr lang="en-US" dirty="0"/>
                  <a:t>Output: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622792"/>
                <a:ext cx="10972800" cy="5082809"/>
              </a:xfrm>
              <a:blipFill>
                <a:blip r:embed="rId2"/>
                <a:stretch>
                  <a:fillRect t="-1559" b="-16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099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>
            <a:stCxn id="4" idx="6"/>
            <a:endCxn id="6" idx="2"/>
          </p:cNvCxnSpPr>
          <p:nvPr/>
        </p:nvCxnSpPr>
        <p:spPr>
          <a:xfrm>
            <a:off x="4495800" y="4572000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6"/>
            <a:endCxn id="7" idx="2"/>
          </p:cNvCxnSpPr>
          <p:nvPr/>
        </p:nvCxnSpPr>
        <p:spPr>
          <a:xfrm>
            <a:off x="5715000" y="4572000"/>
            <a:ext cx="990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4" idx="4"/>
            <a:endCxn id="8" idx="0"/>
          </p:cNvCxnSpPr>
          <p:nvPr/>
        </p:nvCxnSpPr>
        <p:spPr>
          <a:xfrm rot="5400000">
            <a:off x="3848100" y="5219700"/>
            <a:ext cx="1143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9" idx="2"/>
          </p:cNvCxnSpPr>
          <p:nvPr/>
        </p:nvCxnSpPr>
        <p:spPr>
          <a:xfrm>
            <a:off x="4495800" y="5867400"/>
            <a:ext cx="1066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6"/>
            <a:endCxn id="5" idx="2"/>
          </p:cNvCxnSpPr>
          <p:nvPr/>
        </p:nvCxnSpPr>
        <p:spPr>
          <a:xfrm>
            <a:off x="5715000" y="5867400"/>
            <a:ext cx="990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0"/>
            <a:endCxn id="7" idx="4"/>
          </p:cNvCxnSpPr>
          <p:nvPr/>
        </p:nvCxnSpPr>
        <p:spPr>
          <a:xfrm rot="5400000" flipH="1" flipV="1">
            <a:off x="6210300" y="5219700"/>
            <a:ext cx="1143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4"/>
            <a:endCxn id="9" idx="0"/>
          </p:cNvCxnSpPr>
          <p:nvPr/>
        </p:nvCxnSpPr>
        <p:spPr>
          <a:xfrm rot="5400000">
            <a:off x="5067300" y="5219700"/>
            <a:ext cx="1143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 fights </a:t>
            </a:r>
            <a:r>
              <a:rPr lang="en-US" dirty="0" err="1"/>
              <a:t>Kruskal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</a:t>
            </a:r>
            <a:r>
              <a:rPr lang="en-US" dirty="0" err="1"/>
              <a:t>Kruskal's</a:t>
            </a:r>
            <a:r>
              <a:rPr lang="en-US" dirty="0"/>
              <a:t> algorithm to the graph below</a:t>
            </a:r>
          </a:p>
          <a:p>
            <a:r>
              <a:rPr lang="en-US" dirty="0"/>
              <a:t>Now, apply Prim's algorithm to the graph below</a:t>
            </a:r>
          </a:p>
          <a:p>
            <a:r>
              <a:rPr lang="en-US" dirty="0"/>
              <a:t>Is there any other MST we could make?</a:t>
            </a:r>
          </a:p>
        </p:txBody>
      </p:sp>
      <p:sp>
        <p:nvSpPr>
          <p:cNvPr id="4" name="Oval 3"/>
          <p:cNvSpPr/>
          <p:nvPr/>
        </p:nvSpPr>
        <p:spPr>
          <a:xfrm>
            <a:off x="4343400" y="44958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705600" y="5791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562600" y="44958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705600" y="44958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43400" y="5791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562600" y="57912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724400" y="4191000"/>
                <a:ext cx="685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191000"/>
                <a:ext cx="685800" cy="400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724400" y="5791200"/>
                <a:ext cx="685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5791200"/>
                <a:ext cx="685800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867400" y="4171890"/>
                <a:ext cx="685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4171890"/>
                <a:ext cx="68580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486400" y="4953000"/>
                <a:ext cx="685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4953000"/>
                <a:ext cx="685800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629400" y="4953000"/>
                <a:ext cx="685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4953000"/>
                <a:ext cx="685800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86200" y="4953000"/>
                <a:ext cx="685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953000"/>
                <a:ext cx="685800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867400" y="5791200"/>
                <a:ext cx="685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5791200"/>
                <a:ext cx="685800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946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6945</TotalTime>
  <Words>1378</Words>
  <Application>Microsoft Office PowerPoint</Application>
  <PresentationFormat>Widescreen</PresentationFormat>
  <Paragraphs>157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5</vt:lpstr>
      <vt:lpstr>Logical warmup</vt:lpstr>
      <vt:lpstr>Spanning Trees</vt:lpstr>
      <vt:lpstr>Finding a minimum spanning tree</vt:lpstr>
      <vt:lpstr>Prim's algorithm</vt:lpstr>
      <vt:lpstr>Prim fights Kruskal</vt:lpstr>
      <vt:lpstr>Graphing Functions and Big-O, Big-Omega, and Big-Theta Notations</vt:lpstr>
      <vt:lpstr>Graphing Functions</vt:lpstr>
      <vt:lpstr>Graphing functions</vt:lpstr>
      <vt:lpstr>Power functions</vt:lpstr>
      <vt:lpstr>Discontinuous functions</vt:lpstr>
      <vt:lpstr>Multiples of functions</vt:lpstr>
      <vt:lpstr>Absolute value</vt:lpstr>
      <vt:lpstr>Increasing and decreasing functions</vt:lpstr>
      <vt:lpstr>Asymptotic Notations</vt:lpstr>
      <vt:lpstr>Growth of functions</vt:lpstr>
      <vt:lpstr>Definitions</vt:lpstr>
      <vt:lpstr>Using the notation</vt:lpstr>
      <vt:lpstr>Properties of Ω-, O-, and Θ-notation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457</cp:revision>
  <dcterms:created xsi:type="dcterms:W3CDTF">2009-08-24T20:26:10Z</dcterms:created>
  <dcterms:modified xsi:type="dcterms:W3CDTF">2026-03-23T17:31:20Z</dcterms:modified>
</cp:coreProperties>
</file>